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62" r:id="rId3"/>
    <p:sldId id="261" r:id="rId4"/>
    <p:sldId id="257" r:id="rId5"/>
    <p:sldId id="259" r:id="rId6"/>
    <p:sldId id="263" r:id="rId7"/>
    <p:sldId id="260" r:id="rId8"/>
    <p:sldId id="264" r:id="rId9"/>
    <p:sldId id="258" r:id="rId10"/>
  </p:sldIdLst>
  <p:sldSz cx="9144000" cy="6858000" type="screen4x3"/>
  <p:notesSz cx="7086600" cy="9372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9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0860" cy="468630"/>
          </a:xfrm>
          <a:prstGeom prst="rect">
            <a:avLst/>
          </a:prstGeom>
        </p:spPr>
        <p:txBody>
          <a:bodyPr vert="horz" lIns="94045" tIns="47023" rIns="94045" bIns="470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14101" y="0"/>
            <a:ext cx="3070860" cy="468630"/>
          </a:xfrm>
          <a:prstGeom prst="rect">
            <a:avLst/>
          </a:prstGeom>
        </p:spPr>
        <p:txBody>
          <a:bodyPr vert="horz" lIns="94045" tIns="47023" rIns="94045" bIns="47023" rtlCol="0"/>
          <a:lstStyle>
            <a:lvl1pPr algn="r">
              <a:defRPr sz="1200"/>
            </a:lvl1pPr>
          </a:lstStyle>
          <a:p>
            <a:fld id="{E560BF1C-9945-48C9-856C-0967E6F5338D}" type="datetimeFigureOut">
              <a:rPr lang="en-US" smtClean="0"/>
              <a:t>9/9/2011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902344"/>
            <a:ext cx="3070860" cy="468630"/>
          </a:xfrm>
          <a:prstGeom prst="rect">
            <a:avLst/>
          </a:prstGeom>
        </p:spPr>
        <p:txBody>
          <a:bodyPr vert="horz" lIns="94045" tIns="47023" rIns="94045" bIns="470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14101" y="8902344"/>
            <a:ext cx="3070860" cy="468630"/>
          </a:xfrm>
          <a:prstGeom prst="rect">
            <a:avLst/>
          </a:prstGeom>
        </p:spPr>
        <p:txBody>
          <a:bodyPr vert="horz" lIns="94045" tIns="47023" rIns="94045" bIns="47023" rtlCol="0" anchor="b"/>
          <a:lstStyle>
            <a:lvl1pPr algn="r">
              <a:defRPr sz="1200"/>
            </a:lvl1pPr>
          </a:lstStyle>
          <a:p>
            <a:fld id="{746AE11F-5CE7-47BC-94D7-5F2C3A1D46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DBD8655F-B0F5-407A-9700-499014F5E982}" type="datetimeFigureOut">
              <a:rPr lang="en-US"/>
              <a:pPr>
                <a:defRPr/>
              </a:pPr>
              <a:t>9/9/2011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DD6DD211-E191-4E25-AA3F-1E303F2831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7EF8-B7B5-4074-B8EC-B5B284186BB3}" type="datetimeFigureOut">
              <a:rPr lang="en-US"/>
              <a:pPr>
                <a:defRPr/>
              </a:pPr>
              <a:t>9/9/2011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70E78-7A1A-45F5-AB46-C091CAEAD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8DAF9-7115-42E0-A5E2-FF9CBCA685A0}" type="datetimeFigureOut">
              <a:rPr lang="en-US"/>
              <a:pPr>
                <a:defRPr/>
              </a:pPr>
              <a:t>9/9/2011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87FAD-13FD-4CE1-A2BD-2ED001261E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8474B-FF43-4506-AFB9-94F7993E4916}" type="datetimeFigureOut">
              <a:rPr lang="en-US"/>
              <a:pPr>
                <a:defRPr/>
              </a:pPr>
              <a:t>9/9/2011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D371F-490A-484A-9D71-612A8B1AC3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B7439-A38F-45EF-B910-7F5DF6E95ED7}" type="datetimeFigureOut">
              <a:rPr lang="en-US"/>
              <a:pPr>
                <a:defRPr/>
              </a:pPr>
              <a:t>9/9/2011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28E6C-CE08-43C7-AFC5-575C42A036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B46B5-E97B-4AD5-844A-38E94C04DFDD}" type="datetimeFigureOut">
              <a:rPr lang="en-US"/>
              <a:pPr>
                <a:defRPr/>
              </a:pPr>
              <a:t>9/9/2011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12DD0-A942-4E0E-9E73-81FA6F27C5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04308-9BCB-444E-B879-D592C2E0D112}" type="datetimeFigureOut">
              <a:rPr lang="en-US"/>
              <a:pPr>
                <a:defRPr/>
              </a:pPr>
              <a:t>9/9/2011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17C5B-9B04-414E-A6F8-8C5DCEFC20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97A2B-1C21-4CA2-ACFC-7AA2A782FAA6}" type="datetimeFigureOut">
              <a:rPr lang="en-US"/>
              <a:pPr>
                <a:defRPr/>
              </a:pPr>
              <a:t>9/9/2011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41078-493F-49B6-A09F-9D7EEDA12A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EFF90-3006-4805-8B10-05B131EE732C}" type="datetimeFigureOut">
              <a:rPr lang="en-US"/>
              <a:pPr>
                <a:defRPr/>
              </a:pPr>
              <a:t>9/9/2011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FEC04-393B-423A-996F-18A8F6342B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BFD11-F168-4D08-BADD-5AC731ECE301}" type="datetimeFigureOut">
              <a:rPr lang="en-US"/>
              <a:pPr>
                <a:defRPr/>
              </a:pPr>
              <a:t>9/9/2011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07310-9C5A-49C4-93E1-603CA2DBD2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5FE24-DF2D-4C90-9F6D-628310790F08}" type="datetimeFigureOut">
              <a:rPr lang="en-US"/>
              <a:pPr>
                <a:defRPr/>
              </a:pPr>
              <a:t>9/9/2011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01781-481A-43BD-A653-974DA859A5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fld id="{E86F990F-8DD3-44F2-9D8B-6E23E8053FB1}" type="datetimeFigureOut">
              <a:rPr lang="en-US"/>
              <a:pPr>
                <a:defRPr/>
              </a:pPr>
              <a:t>9/9/2011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>
              <a:defRPr/>
            </a:pPr>
            <a:fld id="{147AABDD-7EF1-4EAC-AFF1-8C2A93D7E8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wm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image" Target="../media/image15.jpeg"/><Relationship Id="rId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1219200"/>
            <a:ext cx="7772400" cy="1470025"/>
          </a:xfrm>
        </p:spPr>
        <p:txBody>
          <a:bodyPr/>
          <a:lstStyle/>
          <a:p>
            <a:r>
              <a:rPr lang="en-US" smtClean="0"/>
              <a:t>PEGS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2971800"/>
          </a:xfrm>
        </p:spPr>
        <p:txBody>
          <a:bodyPr/>
          <a:lstStyle/>
          <a:p>
            <a:r>
              <a:rPr lang="en-US" smtClean="0"/>
              <a:t>Political</a:t>
            </a:r>
          </a:p>
          <a:p>
            <a:r>
              <a:rPr lang="en-US" smtClean="0"/>
              <a:t>Economic</a:t>
            </a:r>
          </a:p>
          <a:p>
            <a:r>
              <a:rPr lang="en-US" smtClean="0"/>
              <a:t>Geographic</a:t>
            </a:r>
          </a:p>
          <a:p>
            <a:r>
              <a:rPr lang="en-US" smtClean="0"/>
              <a:t>Society/Cultural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Political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100" name="Picture 2" descr="MCj0149515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828800"/>
            <a:ext cx="1371600" cy="28051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4101" name="Picture 3" descr="MPj040110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2171700"/>
            <a:ext cx="1905000" cy="28575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4102" name="Picture 4" descr="MCj0237940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1357313"/>
            <a:ext cx="1962150" cy="13874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4103" name="Picture 5" descr="MCj0403949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4360863"/>
            <a:ext cx="1295400" cy="165893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4104" name="Picture 6" descr="MMAG00224_0000[1]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68975" y="3352800"/>
            <a:ext cx="2441575" cy="9906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4105" name="Picture 7" descr="MCj0149511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4572000"/>
            <a:ext cx="2051050" cy="13874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b="1" smtClean="0"/>
              <a:t/>
            </a:r>
            <a:br>
              <a:rPr lang="en-US" b="1" smtClean="0"/>
            </a:br>
            <a:r>
              <a:rPr lang="en-US" b="1" smtClean="0"/>
              <a:t/>
            </a:r>
            <a:br>
              <a:rPr lang="en-US" b="1" smtClean="0"/>
            </a:br>
            <a:r>
              <a:rPr lang="en-US" b="1" smtClean="0"/>
              <a:t>POLITICAL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 </a:t>
            </a:r>
            <a:br>
              <a:rPr lang="en-US" smtClean="0"/>
            </a:b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FontTx/>
              <a:buNone/>
            </a:pPr>
            <a:r>
              <a:rPr lang="en-US" b="1" smtClean="0"/>
              <a:t>Characteristics that have to do with the structures and affairs of government, politics and its institutions, or politicians.</a:t>
            </a:r>
            <a:endParaRPr lang="en-US" smtClean="0"/>
          </a:p>
          <a:p>
            <a:pPr>
              <a:buFontTx/>
              <a:buNone/>
            </a:pPr>
            <a:r>
              <a:rPr lang="en-US" b="1" smtClean="0"/>
              <a:t> </a:t>
            </a:r>
            <a:endParaRPr lang="en-US" smtClean="0"/>
          </a:p>
          <a:p>
            <a:r>
              <a:rPr lang="en-US" smtClean="0"/>
              <a:t> Structure</a:t>
            </a:r>
          </a:p>
          <a:p>
            <a:r>
              <a:rPr lang="en-US" smtClean="0"/>
              <a:t>War</a:t>
            </a:r>
          </a:p>
          <a:p>
            <a:r>
              <a:rPr lang="en-US" smtClean="0"/>
              <a:t>Treaties</a:t>
            </a:r>
          </a:p>
          <a:p>
            <a:r>
              <a:rPr lang="en-US" smtClean="0"/>
              <a:t>Courts/Laws</a:t>
            </a:r>
          </a:p>
          <a:p>
            <a:r>
              <a:rPr lang="en-US" smtClean="0"/>
              <a:t>  Leaders</a:t>
            </a:r>
          </a:p>
          <a:p>
            <a:r>
              <a:rPr lang="en-US" smtClean="0"/>
              <a:t>Citizen Participation</a:t>
            </a:r>
          </a:p>
          <a:p>
            <a:r>
              <a:rPr lang="en-US" smtClean="0"/>
              <a:t> </a:t>
            </a:r>
          </a:p>
          <a:p>
            <a:pPr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ECONOMICS</a:t>
            </a:r>
            <a:endParaRPr lang="en-US" smtClean="0"/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0" y="4419600"/>
            <a:ext cx="2686050" cy="1724025"/>
          </a:xfrm>
          <a:noFill/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371600"/>
            <a:ext cx="30194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819400"/>
            <a:ext cx="30194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3429000"/>
            <a:ext cx="16954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5" descr="MCj0150152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1295400"/>
            <a:ext cx="2728913" cy="20447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/>
            </a:r>
            <a:br>
              <a:rPr lang="en-US" b="1" smtClean="0"/>
            </a:br>
            <a:r>
              <a:rPr lang="en-US" b="1" smtClean="0"/>
              <a:t>ECONOMICS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 </a:t>
            </a:r>
            <a:br>
              <a:rPr lang="en-US" smtClean="0"/>
            </a:b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pPr>
              <a:buFontTx/>
              <a:buNone/>
            </a:pPr>
            <a:r>
              <a:rPr lang="en-US" b="1" smtClean="0"/>
              <a:t>Characteristics that have to do with the production, development, and management of material wealth of a country, household, or business enterprise.</a:t>
            </a:r>
            <a:endParaRPr lang="en-US" smtClean="0"/>
          </a:p>
          <a:p>
            <a:pPr>
              <a:buFontTx/>
              <a:buNone/>
            </a:pPr>
            <a:r>
              <a:rPr lang="en-US" b="1" smtClean="0"/>
              <a:t> </a:t>
            </a:r>
            <a:endParaRPr lang="en-US" smtClean="0"/>
          </a:p>
          <a:p>
            <a:r>
              <a:rPr lang="en-US" smtClean="0"/>
              <a:t> State control of trade/industry</a:t>
            </a:r>
          </a:p>
          <a:p>
            <a:r>
              <a:rPr lang="en-US" smtClean="0"/>
              <a:t> Agriculture/Industry importance</a:t>
            </a:r>
          </a:p>
          <a:p>
            <a:r>
              <a:rPr lang="en-US" smtClean="0"/>
              <a:t> Labor systems</a:t>
            </a:r>
          </a:p>
          <a:p>
            <a:r>
              <a:rPr lang="en-US" smtClean="0"/>
              <a:t> Levels of technology</a:t>
            </a:r>
          </a:p>
          <a:p>
            <a:r>
              <a:rPr lang="en-US" smtClean="0"/>
              <a:t> Levels of international trade</a:t>
            </a:r>
          </a:p>
          <a:p>
            <a:r>
              <a:rPr lang="en-US" smtClean="0"/>
              <a:t> Gender and slaves</a:t>
            </a:r>
          </a:p>
          <a:p>
            <a:r>
              <a:rPr lang="en-US" smtClean="0"/>
              <a:t> Money system</a:t>
            </a:r>
          </a:p>
          <a:p>
            <a:pPr>
              <a:buFontTx/>
              <a:buNone/>
            </a:pPr>
            <a:r>
              <a:rPr lang="en-US" smtClean="0"/>
              <a:t> </a:t>
            </a:r>
          </a:p>
          <a:p>
            <a:pPr>
              <a:buFontTx/>
              <a:buNone/>
            </a:pPr>
            <a:r>
              <a:rPr lang="en-US" smtClean="0"/>
              <a:t> </a:t>
            </a:r>
          </a:p>
          <a:p>
            <a:pPr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Geographic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8196" name="Picture 2" descr="MPj0402175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333500"/>
            <a:ext cx="1524000" cy="2286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8197" name="Picture 3" descr="MCj028179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319213"/>
            <a:ext cx="1295400" cy="21812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8198" name="Picture 4" descr="MCj0237936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1488" y="1447800"/>
            <a:ext cx="1393825" cy="17795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8199" name="Picture 5" descr="MPj0433139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253116" flipV="1">
            <a:off x="3824288" y="4249738"/>
            <a:ext cx="1957387" cy="15144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8200" name="Picture 6" descr="MCNA00334_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3709988"/>
            <a:ext cx="1644650" cy="24241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8201" name="Picture 7" descr="MPj0402258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4038600"/>
            <a:ext cx="2351088" cy="156686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/>
            </a:r>
            <a:br>
              <a:rPr lang="en-US" b="1" smtClean="0"/>
            </a:br>
            <a:r>
              <a:rPr lang="en-US" b="1" smtClean="0"/>
              <a:t>GEOGRAPHICAL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 </a:t>
            </a:r>
            <a:br>
              <a:rPr lang="en-US" smtClean="0"/>
            </a:b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1" smtClean="0"/>
              <a:t>Characteristics that have to do with the earth, its features and the distribution of those features.</a:t>
            </a:r>
            <a:endParaRPr lang="en-US" smtClean="0"/>
          </a:p>
          <a:p>
            <a:r>
              <a:rPr lang="en-US" smtClean="0"/>
              <a:t> Location</a:t>
            </a:r>
          </a:p>
          <a:p>
            <a:r>
              <a:rPr lang="en-US" smtClean="0"/>
              <a:t> Physical</a:t>
            </a:r>
          </a:p>
          <a:p>
            <a:r>
              <a:rPr lang="en-US" smtClean="0"/>
              <a:t> Human Interaction</a:t>
            </a:r>
          </a:p>
          <a:p>
            <a:r>
              <a:rPr lang="en-US" smtClean="0"/>
              <a:t> Movement</a:t>
            </a:r>
          </a:p>
          <a:p>
            <a:r>
              <a:rPr lang="en-US" smtClean="0"/>
              <a:t> Spatial Diffusion</a:t>
            </a:r>
          </a:p>
          <a:p>
            <a:pPr>
              <a:buFontTx/>
              <a:buNone/>
            </a:pPr>
            <a:r>
              <a:rPr lang="en-US" smtClean="0"/>
              <a:t> </a:t>
            </a:r>
          </a:p>
          <a:p>
            <a:pPr>
              <a:buFontTx/>
              <a:buNone/>
            </a:pPr>
            <a:r>
              <a:rPr lang="en-US" smtClean="0"/>
              <a:t> </a:t>
            </a:r>
          </a:p>
          <a:p>
            <a:pPr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Social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0244" name="Picture 2" descr="MCj0104364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524000"/>
            <a:ext cx="1719263" cy="14192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45" name="Picture 3" descr="MPj039981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8338" y="1905000"/>
            <a:ext cx="2111375" cy="1600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46" name="Picture 4" descr="MCj0104942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4419600"/>
            <a:ext cx="2749550" cy="134143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47" name="Picture 5" descr="MCFD00969_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4244975"/>
            <a:ext cx="2095500" cy="16494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48" name="Picture 6" descr="MPj0400138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992188"/>
            <a:ext cx="1371600" cy="25114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971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SOCIAL/</a:t>
            </a:r>
            <a:r>
              <a:rPr lang="en-US" dirty="0" smtClean="0"/>
              <a:t>Cultural</a:t>
            </a:r>
            <a:br>
              <a:rPr lang="en-US" dirty="0" smtClean="0"/>
            </a:br>
            <a:r>
              <a:rPr lang="en-US" b="1" dirty="0" smtClean="0"/>
              <a:t>Characteristics that have to do with the way people live together in communities or similar organized grou</a:t>
            </a:r>
            <a:r>
              <a:rPr lang="en-US" sz="4000" b="1" dirty="0" smtClean="0"/>
              <a:t>ps.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971800"/>
            <a:ext cx="4038600" cy="3154363"/>
          </a:xfrm>
        </p:spPr>
        <p:txBody>
          <a:bodyPr>
            <a:normAutofit fontScale="92500" lnSpcReduction="20000"/>
          </a:bodyPr>
          <a:lstStyle/>
          <a:p>
            <a:r>
              <a:rPr lang="en-US" smtClean="0"/>
              <a:t> Family order –patriarchal, matriarchal</a:t>
            </a:r>
          </a:p>
          <a:p>
            <a:r>
              <a:rPr lang="en-US" dirty="0" smtClean="0"/>
              <a:t> Gender relations – role of women, children</a:t>
            </a:r>
          </a:p>
          <a:p>
            <a:r>
              <a:rPr lang="en-US" dirty="0" smtClean="0"/>
              <a:t> Social classes – slavery</a:t>
            </a:r>
          </a:p>
          <a:p>
            <a:r>
              <a:rPr lang="en-US" dirty="0" smtClean="0"/>
              <a:t> Entertainment</a:t>
            </a:r>
          </a:p>
          <a:p>
            <a:pPr>
              <a:buFontTx/>
              <a:buNone/>
            </a:pPr>
            <a:r>
              <a:rPr lang="en-US" dirty="0" smtClean="0"/>
              <a:t> </a:t>
            </a:r>
          </a:p>
          <a:p>
            <a:pPr>
              <a:buFontTx/>
              <a:buNone/>
            </a:pP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895600"/>
            <a:ext cx="4038600" cy="3230563"/>
          </a:xfrm>
        </p:spPr>
        <p:txBody>
          <a:bodyPr/>
          <a:lstStyle/>
          <a:p>
            <a:r>
              <a:rPr lang="en-US" smtClean="0"/>
              <a:t> Dress</a:t>
            </a:r>
          </a:p>
          <a:p>
            <a:r>
              <a:rPr lang="en-US" smtClean="0"/>
              <a:t> Religion</a:t>
            </a:r>
          </a:p>
          <a:p>
            <a:r>
              <a:rPr lang="en-US" smtClean="0"/>
              <a:t> Education</a:t>
            </a:r>
          </a:p>
          <a:p>
            <a:r>
              <a:rPr lang="en-US" smtClean="0"/>
              <a:t> Language</a:t>
            </a:r>
          </a:p>
          <a:p>
            <a:r>
              <a:rPr lang="en-US" smtClean="0"/>
              <a:t> Lifestyle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9" grpId="0" build="p"/>
      <p:bldP spid="4" grpId="0" build="p"/>
    </p:bldLst>
  </p:timing>
</p:sld>
</file>

<file path=ppt/theme/theme1.xml><?xml version="1.0" encoding="utf-8"?>
<a:theme xmlns:a="http://schemas.openxmlformats.org/drawingml/2006/main" name="Too many files design template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Too many files design template</Template>
  <TotalTime>314</TotalTime>
  <Words>75</Words>
  <Application>Microsoft Office PowerPoint</Application>
  <PresentationFormat>On-screen Show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Too many files design template</vt:lpstr>
      <vt:lpstr>PEGS</vt:lpstr>
      <vt:lpstr>Political</vt:lpstr>
      <vt:lpstr>  POLITICAL   </vt:lpstr>
      <vt:lpstr>ECONOMICS</vt:lpstr>
      <vt:lpstr> ECONOMICS   </vt:lpstr>
      <vt:lpstr>Geographic</vt:lpstr>
      <vt:lpstr> GEOGRAPHICAL   </vt:lpstr>
      <vt:lpstr>Social</vt:lpstr>
      <vt:lpstr>SOCIAL/Cultural Characteristics that have to do with the way people live together in communities or similar organized groups. </vt:lpstr>
    </vt:vector>
  </TitlesOfParts>
  <Company>RRISD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PEGS</dc:title>
  <dc:creator>043delagarzal</dc:creator>
  <cp:lastModifiedBy>043delagarzal</cp:lastModifiedBy>
  <cp:revision>36</cp:revision>
  <dcterms:created xsi:type="dcterms:W3CDTF">2010-08-31T17:09:07Z</dcterms:created>
  <dcterms:modified xsi:type="dcterms:W3CDTF">2011-09-09T12:54:26Z</dcterms:modified>
</cp:coreProperties>
</file>